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5" r:id="rId5"/>
    <p:sldId id="272" r:id="rId6"/>
    <p:sldId id="266" r:id="rId7"/>
    <p:sldId id="264" r:id="rId8"/>
    <p:sldId id="276" r:id="rId9"/>
    <p:sldId id="260" r:id="rId10"/>
    <p:sldId id="267" r:id="rId11"/>
    <p:sldId id="273" r:id="rId12"/>
    <p:sldId id="306" r:id="rId13"/>
    <p:sldId id="305" r:id="rId14"/>
    <p:sldId id="304" r:id="rId15"/>
    <p:sldId id="303" r:id="rId16"/>
    <p:sldId id="307" r:id="rId17"/>
    <p:sldId id="308" r:id="rId18"/>
    <p:sldId id="309" r:id="rId19"/>
    <p:sldId id="310" r:id="rId20"/>
    <p:sldId id="311" r:id="rId21"/>
    <p:sldId id="297" r:id="rId22"/>
    <p:sldId id="296" r:id="rId23"/>
    <p:sldId id="295" r:id="rId24"/>
    <p:sldId id="312" r:id="rId25"/>
    <p:sldId id="313" r:id="rId26"/>
    <p:sldId id="290" r:id="rId27"/>
    <p:sldId id="282" r:id="rId28"/>
    <p:sldId id="289" r:id="rId29"/>
    <p:sldId id="288" r:id="rId30"/>
    <p:sldId id="269" r:id="rId31"/>
    <p:sldId id="275" r:id="rId32"/>
    <p:sldId id="261" r:id="rId33"/>
    <p:sldId id="270" r:id="rId34"/>
    <p:sldId id="271" r:id="rId35"/>
    <p:sldId id="262" r:id="rId36"/>
    <p:sldId id="263" r:id="rId37"/>
    <p:sldId id="277" r:id="rId38"/>
    <p:sldId id="278" r:id="rId39"/>
    <p:sldId id="27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A4E6-1121-4ABF-9796-965118A12CFD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>
    <p:wipe dir="d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tojebudet.ru/primeti-po-mesiacam/569-primeti-mesiac-dekabr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Зима</a:t>
            </a:r>
            <a:endParaRPr lang="ru-RU" sz="9600" b="1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571480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Январь</a:t>
            </a:r>
            <a:endParaRPr lang="ru-RU" sz="6000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643050"/>
            <a:ext cx="8429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 январь — вершина зимы. Это месяц ярких звезд, морозных ночей, белых троп. Январь считается самым холодным месяцем, сердцем зимы.  С его приходом зима окончательно водворяется в наших краях. Наступает пора холодов и относительного покоя в природе.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785794"/>
            <a:ext cx="7620000" cy="514353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154___03\зимние явления\ин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4763733" cy="357301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2291" name="Picture 3" descr="C:\Users\Пользователь\Desktop\154___03\зимние явления\иней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9142" y="188640"/>
            <a:ext cx="4994858" cy="362959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12292" name="Picture 4" descr="C:\Users\Пользователь\Desktop\154___03\зимние явления\иней (4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1680" y="3429000"/>
            <a:ext cx="6096001" cy="342900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154___03\зимние явления\тум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051815" cy="378904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10243" name="Picture 3" descr="C:\Users\Пользователь\Desktop\154___03\зимние явления\туман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2912179"/>
            <a:ext cx="5868144" cy="39458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Пользователь\Desktop\154___03\зимние явления\гололе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3150340"/>
            <a:ext cx="5424686" cy="347868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9218" name="Picture 2" descr="C:\Users\Пользователь\Desktop\154___03\зимние явления\гололедиц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580112" cy="418508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154___03\зимние явления\вьюга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40313" y="0"/>
            <a:ext cx="5603687" cy="3429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147" name="Picture 3" descr="C:\Users\Пользователь\Desktop\154___03\зимние явления\вьюга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12776"/>
            <a:ext cx="4608512" cy="31683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148" name="Picture 4" descr="C:\Users\Пользователь\Desktop\154___03\зимние явления\вьюга (4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7788" y="3356993"/>
            <a:ext cx="4879360" cy="3501008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Зимой идёт снег. На деревьях и кустах белые пушистые шубки и шапки из снега.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1268" name="Picture 4" descr="http://f1.s.qip.ru/oZhWfW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64088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 descr="http://stat17.privet.ru/lr/0931d6b657cbc6bcfd47d0acff2ce7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3736" y="0"/>
            <a:ext cx="3750263" cy="4725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улице очень холодно.  Реки, озёра и водоёмы покрыты льдом.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g-fotki.yandex.ru/get/6202/41473513.10db/0_c584f_62aa71b9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Мороз рисует на окнах узоры.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Дни зимой короче, а ночи длиннее.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Люди одеты в тёплую одежду: шубы, шапки, валенки, шарфы, варежки.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s017.radikal.ru/i413/1111/25/f1f8fb3a8b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488832" cy="489654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238bfe59d18c67aae2d9ea9bb9d8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428736"/>
            <a:ext cx="6380813" cy="479054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8715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Повсюду белым-бело от снега. Падают снежинки и растут сугробы. Спят под сугробами деревья и травы до будущей весны.</a:t>
            </a:r>
            <a:endParaRPr lang="ru-RU" sz="28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Состояние природы зимой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29200"/>
            <a:ext cx="8229600" cy="13590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Лесные звери укрываются от холода в дуплах и норах или зарываются в глубокий снег.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42493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154___03\зимние явления\метел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664"/>
            <a:ext cx="9144000" cy="6090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154___03\зимние явления\снегопад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154___03\зимние явления\зимний ле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0"/>
            <a:ext cx="8572501" cy="6858000"/>
          </a:xfrm>
          <a:prstGeom prst="rect">
            <a:avLst/>
          </a:prstGeom>
          <a:noFill/>
          <a:ln>
            <a:solidFill>
              <a:srgbClr val="1C1C1C"/>
            </a:solidFill>
          </a:ln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Птицы перебираются поближе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жилью людей.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img-fotki.yandex.ru/get/6609/49989423.f9/0_9667a_dfc7dcf6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7704856" cy="5128018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 весёлых забав у детворы зимой – катание на санках, лыжах, коньках. Дети строят снежные крепости, играют в снежки, лепят снеговиков.</a:t>
            </a:r>
            <a:endParaRPr lang="ru-RU" sz="2800" dirty="0"/>
          </a:p>
        </p:txBody>
      </p:sp>
      <p:pic>
        <p:nvPicPr>
          <p:cNvPr id="4098" name="Picture 2" descr="http://www.podkat.ru/uploads/posts/2013-04/thumbs/1364834707_gor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72200" cy="4941168"/>
          </a:xfrm>
          <a:prstGeom prst="rect">
            <a:avLst/>
          </a:prstGeom>
          <a:noFill/>
        </p:spPr>
      </p:pic>
      <p:pic>
        <p:nvPicPr>
          <p:cNvPr id="4102" name="Picture 6" descr="http://khabmama.ru/files/u/%D1%85%D1%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0"/>
            <a:ext cx="3779912" cy="4941168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7" y="1"/>
            <a:ext cx="8407774" cy="21694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Посмотрите на снег, рассмотрите его.</a:t>
            </a:r>
            <a:br>
              <a:rPr lang="ru-RU" sz="2000" dirty="0" smtClean="0"/>
            </a:br>
            <a:r>
              <a:rPr lang="ru-RU" sz="2000" dirty="0" smtClean="0"/>
              <a:t>-Какой он?</a:t>
            </a:r>
            <a:br>
              <a:rPr lang="ru-RU" sz="2000" dirty="0" smtClean="0"/>
            </a:br>
            <a:r>
              <a:rPr lang="ru-RU" sz="2000" dirty="0" smtClean="0"/>
              <a:t>-Почему снег липкий?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2901225" cy="25788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76872"/>
            <a:ext cx="3932033" cy="3932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17032"/>
            <a:ext cx="1813589" cy="2072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8840"/>
            <a:ext cx="1733334" cy="17420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4648201"/>
            <a:ext cx="2346915" cy="20319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7755050"/>
      </p:ext>
    </p:extLst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95828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cs typeface="Aharoni" panose="02010803020104030203" pitchFamily="2" charset="-79"/>
              </a:rPr>
              <a:t>В декабре выпадает </a:t>
            </a:r>
            <a:r>
              <a:rPr lang="ru-RU" sz="2800" b="1" dirty="0">
                <a:cs typeface="Aharoni" panose="02010803020104030203" pitchFamily="2" charset="-79"/>
              </a:rPr>
              <a:t>много снега и, несмотря на периодические оттепели, могут ударить настоящие зимние морозы. Вот и месяц называют Студень.</a:t>
            </a:r>
          </a:p>
        </p:txBody>
      </p:sp>
    </p:spTree>
    <p:extLst>
      <p:ext uri="{BB962C8B-B14F-4D97-AF65-F5344CB8AC3E}">
        <p14:creationId xmlns="" xmlns:p14="http://schemas.microsoft.com/office/powerpoint/2010/main" val="600416673"/>
      </p:ext>
    </p:extLst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1" y="143436"/>
            <a:ext cx="8340539" cy="45033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Зимние явления в неживой природе:</a:t>
            </a:r>
            <a:endParaRPr lang="ru-RU" sz="24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986118"/>
            <a:ext cx="9071579" cy="5759066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Вьюга-перенос </a:t>
            </a:r>
            <a:r>
              <a:rPr lang="ru-RU" dirty="0"/>
              <a:t>снега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ветром </a:t>
            </a:r>
            <a:r>
              <a:rPr lang="ru-RU" dirty="0"/>
              <a:t>в приземном 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                                         </a:t>
            </a:r>
            <a:r>
              <a:rPr lang="ru-RU" dirty="0" smtClean="0"/>
              <a:t>                 </a:t>
            </a:r>
            <a:r>
              <a:rPr lang="ru-RU" dirty="0"/>
              <a:t>слое воздуха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Снегопад- выпадение</a:t>
            </a:r>
          </a:p>
          <a:p>
            <a:pPr marL="0" indent="0">
              <a:buNone/>
            </a:pPr>
            <a:r>
              <a:rPr lang="ru-RU" b="1" dirty="0"/>
              <a:t> </a:t>
            </a:r>
            <a:r>
              <a:rPr lang="ru-RU" b="1" dirty="0" smtClean="0"/>
              <a:t>снега</a:t>
            </a:r>
            <a:r>
              <a:rPr lang="ru-RU" b="1" dirty="0"/>
              <a:t> из </a:t>
            </a:r>
            <a:r>
              <a:rPr lang="ru-RU" b="1" dirty="0" smtClean="0"/>
              <a:t>облаков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                                     </a:t>
            </a:r>
            <a:r>
              <a:rPr lang="ru-RU" b="1" dirty="0"/>
              <a:t> </a:t>
            </a:r>
            <a:r>
              <a:rPr lang="ru-RU" b="1" dirty="0" smtClean="0"/>
              <a:t>                                                 Метель- </a:t>
            </a:r>
            <a:r>
              <a:rPr lang="ru-RU" b="1" dirty="0"/>
              <a:t>перенос ветром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                                                                                       снега </a:t>
            </a:r>
            <a:r>
              <a:rPr lang="ru-RU" b="1" dirty="0"/>
              <a:t>над землей </a:t>
            </a:r>
            <a:r>
              <a:rPr lang="ru-RU" b="1" dirty="0" smtClean="0"/>
              <a:t>(=вьюге)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328743" cy="29072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91" y="2564904"/>
            <a:ext cx="3476209" cy="30899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9" y="2744821"/>
            <a:ext cx="3456384" cy="4113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1762428"/>
      </p:ext>
    </p:extLst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355" y="476672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cs typeface="Aharoni" panose="02010803020104030203" pitchFamily="2" charset="-79"/>
              </a:rPr>
              <a:t>В феврале зима не простая, много метелей и вьюг, но в те дни, когда выглядывает солнце, его лучи начинают слегка припекать. Так и месяц прозвали </a:t>
            </a:r>
            <a:r>
              <a:rPr lang="ru-RU" sz="2000" b="1" dirty="0" err="1">
                <a:cs typeface="Aharoni" panose="02010803020104030203" pitchFamily="2" charset="-79"/>
              </a:rPr>
              <a:t>Бокогрей</a:t>
            </a:r>
            <a:r>
              <a:rPr lang="ru-RU" sz="2000" b="1" dirty="0"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6203032" cy="4135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0" y="1775769"/>
            <a:ext cx="8558875" cy="5067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03902098"/>
      </p:ext>
    </p:extLst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643050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Зимние месяцы</a:t>
            </a:r>
            <a:endParaRPr lang="ru-RU" sz="6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2643182"/>
            <a:ext cx="4786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Январь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</a:t>
            </a:r>
            <a:endParaRPr lang="ru-RU" sz="5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643050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Снегири поют при смене погоды - перед снегопадом.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Воробьи сидят на деревьях втихомолку - пойдет снег без ветра.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январе висит много частых и длинных сосулек - урожай будет хороший.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январе растет день - растет и холод.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январе снегу надует - хлеба прибудет.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января солнце на лето поворачивает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21429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Народные приметы на месяц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Январь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a696e90570001d70f1e102b64d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5522601" cy="356849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103525723_1375273419_Wolfs_045 (1).jpg"/>
          <p:cNvPicPr>
            <a:picLocks noChangeAspect="1"/>
          </p:cNvPicPr>
          <p:nvPr/>
        </p:nvPicPr>
        <p:blipFill>
          <a:blip r:embed="rId4" cstate="print"/>
          <a:srcRect b="6449"/>
          <a:stretch>
            <a:fillRect/>
          </a:stretch>
        </p:blipFill>
        <p:spPr>
          <a:xfrm>
            <a:off x="4000496" y="3143248"/>
            <a:ext cx="4785387" cy="335758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86446" y="642918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Голодные волки собираются в стаи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143380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волка быстрые ноги и острые зубы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l_s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00042"/>
            <a:ext cx="4892487" cy="312420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b72206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143248"/>
            <a:ext cx="4343404" cy="335398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07194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Зимой они охотятся на мышей</a:t>
            </a:r>
            <a:endParaRPr lang="ru-RU" sz="3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142984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Совы хищные </a:t>
            </a:r>
            <a:r>
              <a:rPr lang="ru-RU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птицы</a:t>
            </a: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7148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</a:t>
            </a:r>
            <a:endParaRPr lang="ru-RU" sz="72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643050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Февраль-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Бокогрей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 Солнце припекает - бока пригревает, так и назвали месяц –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Бокогрей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 Совсем немного и наступит Сретенье, это когда в народе говорят - зима с весной встречается. А там и масленицу на широкую ногу гулять, блины печь.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571612"/>
            <a:ext cx="75009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феврале много инея - летом будет много росы.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Утром кричит синица — к морозу.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Ночью иней выпадает — днем снега не будет.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Солнце встает красное – ждите метель.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 прилип к деревьям — к теплу.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Яркие звезды в феврале - к морозу, тусклые - к оттепели.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42852"/>
            <a:ext cx="9072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Народные приметы на месяц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</a:t>
            </a: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12a90a3883262b551ce9c3150f5a2e.jpg"/>
          <p:cNvPicPr>
            <a:picLocks noChangeAspect="1"/>
          </p:cNvPicPr>
          <p:nvPr/>
        </p:nvPicPr>
        <p:blipFill>
          <a:blip r:embed="rId3" cstate="print"/>
          <a:srcRect b="5046"/>
          <a:stretch>
            <a:fillRect/>
          </a:stretch>
        </p:blipFill>
        <p:spPr>
          <a:xfrm>
            <a:off x="3350571" y="330200"/>
            <a:ext cx="5348927" cy="381318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zayac_bely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5" y="3357563"/>
            <a:ext cx="4238653" cy="317899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Лиса красива: пышный хвост, </a:t>
            </a:r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рыжая шуба и плутоватая узконосая мордочка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4286256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зимней опушке лиса караулит зайцев.</a:t>
            </a:r>
          </a:p>
          <a:p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Заяц-беляк совсем не заметен на фоне сугроба.</a:t>
            </a:r>
            <a:endParaRPr lang="ru-RU" sz="32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2b385e80f6c619039c25ab49fec982.jpg"/>
          <p:cNvPicPr>
            <a:picLocks noChangeAspect="1"/>
          </p:cNvPicPr>
          <p:nvPr/>
        </p:nvPicPr>
        <p:blipFill>
          <a:blip r:embed="rId3" cstate="print"/>
          <a:srcRect l="14294" b="6198"/>
          <a:stretch>
            <a:fillRect/>
          </a:stretch>
        </p:blipFill>
        <p:spPr>
          <a:xfrm>
            <a:off x="571472" y="357166"/>
            <a:ext cx="4214842" cy="346327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86380" y="214290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Клесты питаются, </a:t>
            </a:r>
            <a:r>
              <a:rPr lang="ru-RU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семенами елей и сосен. Добывать их из-под плотно прилегающих чешуек шишки нелегко. А вот острые скрещенные концы клюва являются самым совершенным инструментом для этого.</a:t>
            </a:r>
          </a:p>
        </p:txBody>
      </p:sp>
      <p:pic>
        <p:nvPicPr>
          <p:cNvPr id="7" name="Рисунок 6" descr="64379043_1846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571876"/>
            <a:ext cx="4724402" cy="314960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034" y="3857628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Дрозды клюют ягоды рябины</a:t>
            </a:r>
            <a:endParaRPr lang="ru-RU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Зимние праздники</a:t>
            </a:r>
            <a:endParaRPr lang="ru-RU" sz="6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ny_137-crop.jpg"/>
          <p:cNvPicPr>
            <a:picLocks noChangeAspect="1"/>
          </p:cNvPicPr>
          <p:nvPr/>
        </p:nvPicPr>
        <p:blipFill>
          <a:blip r:embed="rId3" cstate="print"/>
          <a:srcRect b="8000"/>
          <a:stretch>
            <a:fillRect/>
          </a:stretch>
        </p:blipFill>
        <p:spPr>
          <a:xfrm>
            <a:off x="500034" y="1857364"/>
            <a:ext cx="4429930" cy="3881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4" y="1500174"/>
            <a:ext cx="328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Новый год и Рождество- самые любимые праздники детей и взрослых. Наряжают елку , готовят подарки и ждут Деда Мороза!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785926"/>
            <a:ext cx="371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Назовите-ка, ребятки,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 в этой вот загадке: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Дни его – всех дней короче,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Всех ночей длиннее ночи.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поля и на луга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весны легли снега.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Только месяц наш пройдет,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встречаем Новый год.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Декабрь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428604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Отгадай загадки</a:t>
            </a:r>
            <a:endParaRPr lang="ru-RU" sz="5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928802"/>
            <a:ext cx="4000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Наступили холода.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Обернулась в лед вода.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Длинноухий зайка серый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Обернулся зайкой белым.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Перестал медведь реветь: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спячку впал в бору медведь.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скажет, кто знает,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 это бывает?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Зима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Доскажи словечко</a:t>
            </a:r>
            <a:endParaRPr lang="ru-RU" sz="6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571612"/>
            <a:ext cx="421115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неба звездочки летят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на солнышке блестят.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Точно в танце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балеринки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Кружатся зимой... (снежинки)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1428736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Зацепилась за карниз,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Головой свисает вниз.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Акробатка -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крохотулька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Зимний леденец - .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(сосулька)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500438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счёту первым он идёт,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него начнётся новый год.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Давай откроем календарь,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Читай! Написано - ...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(Январь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3429000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 брата Января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Будет очередь моя.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помощь мне спешат два друга: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Снежная метель и вьюга.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 пушистый по земле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Гонит ветер в ...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(феврале)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928670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</a:t>
            </a:r>
            <a:endParaRPr lang="ru-RU" sz="60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206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785926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 декабрь — шапка русской зимы. Это месяц долгих ночей и первых крепких морозов, полночь года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Народная мудрость гласит: «Декабрь год кончает, зиму начинает»</a:t>
            </a: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785794"/>
            <a:ext cx="7358114" cy="535700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Народные приметы на месяц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643050"/>
            <a:ext cx="8143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 - месяц первых белых троп.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декабре зима стелет белые холсты, а мороз через реки наводит мосты. 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декабре мороз нарастает, зато день прибывает.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декабре семь погод на дворе: веет, дует, кружит, рвет и метет.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 декабря солнце на лето, зима на мороз начинается.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857232"/>
            <a:ext cx="7318398" cy="549744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наступлением  зимы и первым снегом появляются снегири. По красоте они занимают одно из первых мест в зимних лесах и парках.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milly-in-the-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643050"/>
            <a:ext cx="7143800" cy="464347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Медведица залегла в берлогу глубокой осенью. Спит она с медвежатами, которые родились уже зимой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1189940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714752"/>
            <a:ext cx="4929222" cy="276875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1319424004_21.jpg"/>
          <p:cNvPicPr>
            <a:picLocks noChangeAspect="1"/>
          </p:cNvPicPr>
          <p:nvPr/>
        </p:nvPicPr>
        <p:blipFill>
          <a:blip r:embed="rId4" cstate="print"/>
          <a:srcRect r="21182" b="7389"/>
          <a:stretch>
            <a:fillRect/>
          </a:stretch>
        </p:blipFill>
        <p:spPr>
          <a:xfrm>
            <a:off x="214282" y="214290"/>
            <a:ext cx="5214955" cy="408504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285728"/>
            <a:ext cx="38576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Тетерев — одна из самых красивых птиц наших лесов. Черный с синим отливом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тетерев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украшен ярко-красными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бровями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714884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Тетерева проводят морозные ночи под снегом.</a:t>
            </a: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635</Words>
  <Application>Microsoft Office PowerPoint</Application>
  <PresentationFormat>Экран (4:3)</PresentationFormat>
  <Paragraphs>94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Зима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Зимой идёт снег. На деревьях и кустах белые пушистые шубки и шапки из снега.</vt:lpstr>
      <vt:lpstr>На улице очень холодно.  Реки, озёра и водоёмы покрыты льдом.</vt:lpstr>
      <vt:lpstr>Мороз рисует на окнах узоры.  Дни зимой короче, а ночи длиннее.</vt:lpstr>
      <vt:lpstr>Люди одеты в тёплую одежду: шубы, шапки, валенки, шарфы, варежки.</vt:lpstr>
      <vt:lpstr>Лесные звери укрываются от холода в дуплах и норах или зарываются в глубокий снег.</vt:lpstr>
      <vt:lpstr>Слайд 21</vt:lpstr>
      <vt:lpstr>Слайд 22</vt:lpstr>
      <vt:lpstr>Слайд 23</vt:lpstr>
      <vt:lpstr>Птицы перебираются поближе  к жилью людей.</vt:lpstr>
      <vt:lpstr>Много весёлых забав у детворы зимой – катание на санках, лыжах, коньках. Дети строят снежные крепости, играют в снежки, лепят снеговиков.</vt:lpstr>
      <vt:lpstr>Посмотрите на снег, рассмотрите его. -Какой он? -Почему снег липкий? </vt:lpstr>
      <vt:lpstr>Слайд 27</vt:lpstr>
      <vt:lpstr>Зимние явления в неживой природе: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cp:lastModifiedBy>123</cp:lastModifiedBy>
  <cp:revision>50</cp:revision>
  <dcterms:created xsi:type="dcterms:W3CDTF">2015-01-02T07:44:37Z</dcterms:created>
  <dcterms:modified xsi:type="dcterms:W3CDTF">2017-02-24T11:08:48Z</dcterms:modified>
</cp:coreProperties>
</file>